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7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1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6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43CDD-DDF0-4AB1-96CC-EE20C3E1C0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AF30F-4123-4D1E-84F7-7B5429D7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1937"/>
            <a:ext cx="11430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1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66700"/>
            <a:ext cx="113728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33362"/>
            <a:ext cx="113347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23850"/>
            <a:ext cx="112871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71462"/>
            <a:ext cx="113442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04787"/>
            <a:ext cx="112585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9075"/>
            <a:ext cx="112585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7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28600"/>
            <a:ext cx="11201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00037"/>
            <a:ext cx="112014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7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3" y="212407"/>
            <a:ext cx="11623358" cy="64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" y="130493"/>
            <a:ext cx="11438573" cy="65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8600"/>
            <a:ext cx="113347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4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"/>
            <a:ext cx="11430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09550"/>
            <a:ext cx="113061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6700"/>
            <a:ext cx="1116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61937"/>
            <a:ext cx="113919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8600"/>
            <a:ext cx="113347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8125"/>
            <a:ext cx="112299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57175"/>
            <a:ext cx="112871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TechMahindra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 S1</dc:creator>
  <cp:lastModifiedBy>Santhosh Kumar S1</cp:lastModifiedBy>
  <cp:revision>1</cp:revision>
  <dcterms:created xsi:type="dcterms:W3CDTF">2019-10-10T09:36:34Z</dcterms:created>
  <dcterms:modified xsi:type="dcterms:W3CDTF">2019-10-10T09:36:43Z</dcterms:modified>
</cp:coreProperties>
</file>